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Nunito"/>
      <p:regular r:id="rId7"/>
      <p:bold r:id="rId8"/>
      <p:italic r:id="rId9"/>
      <p:boldItalic r:id="rId10"/>
    </p:embeddedFont>
    <p:embeddedFont>
      <p:font typeface="Poppi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regular.fntdata"/><Relationship Id="rId10" Type="http://schemas.openxmlformats.org/officeDocument/2006/relationships/font" Target="fonts/Nunito-boldItalic.fntdata"/><Relationship Id="rId13" Type="http://schemas.openxmlformats.org/officeDocument/2006/relationships/font" Target="fonts/Poppins-italic.fntdata"/><Relationship Id="rId12" Type="http://schemas.openxmlformats.org/officeDocument/2006/relationships/font" Target="fonts/Poppi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Nunito-italic.fntdata"/><Relationship Id="rId14" Type="http://schemas.openxmlformats.org/officeDocument/2006/relationships/font" Target="fonts/Poppi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Nunito-regular.fntdata"/><Relationship Id="rId8" Type="http://schemas.openxmlformats.org/officeDocument/2006/relationships/font" Target="fonts/Nuni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529800" y="321450"/>
            <a:ext cx="69777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2400"/>
              </a:spcAft>
              <a:buSzPts val="2800"/>
              <a:buNone/>
            </a:pPr>
            <a:r>
              <a:rPr lang="en" sz="1700">
                <a:latin typeface="Poppins"/>
                <a:ea typeface="Poppins"/>
                <a:cs typeface="Poppins"/>
                <a:sym typeface="Poppins"/>
              </a:rPr>
              <a:t>AI System Pilot – Preparatory Meeting Checklist</a:t>
            </a:r>
            <a:endParaRPr sz="17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513450" y="881074"/>
            <a:ext cx="6745500" cy="8648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Pilot Planning</a:t>
            </a:r>
            <a:endParaRPr b="1"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Define size and composition of the pilot group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Set duration of the pilot and key milestones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Agree on to record before launch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Establish baseline metrics and success criteria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Technical Setup</a:t>
            </a:r>
            <a:endParaRPr b="1"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Confirm required tools/software are installed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Set up access permissions for pilot group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Validate data connections (e.g., real-time/live data feeds)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Staff Enablement &amp; Support</a:t>
            </a:r>
            <a:endParaRPr b="1"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Finalize training materials and plan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Assign trainer(s) or onboarding facilitator(s)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Define point of contact for pilot-related questions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Establish issue escalation process during the pilot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Communication Plan</a:t>
            </a:r>
            <a:endParaRPr b="1"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Prepare champion(s) to communicate goals and expectations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Risk &amp; Mitigation Planning</a:t>
            </a:r>
            <a:endParaRPr b="1"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List known limitations or bugs in the current system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Define fallback processes or manual overrides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Feedback &amp; Iteration Process</a:t>
            </a:r>
            <a:endParaRPr b="1"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Choose tools/channels for collecting staff feedback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Set frequency for check-ins during the pilot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Establish update/iteration plan during pilot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Post-Pilot Evaluation</a:t>
            </a:r>
            <a:endParaRPr b="1"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Plan how results will be synthesized and presented</a:t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3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☐ Outline decision process for potential full rollout</a:t>
            </a:r>
            <a:endParaRPr sz="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672925" y="9530050"/>
            <a:ext cx="2643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1000"/>
              </a:spcBef>
              <a:spcAft>
                <a:spcPts val="240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en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DoMoreWithLess.now</a:t>
            </a:r>
            <a:endParaRPr b="0" i="1" sz="10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29800" y="9530050"/>
            <a:ext cx="4071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40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en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From page 127 of “Do More With Less: The AI Playbook”</a:t>
            </a:r>
            <a:endParaRPr b="0" i="1" sz="10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